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Autofit/>
          </a:bodyPr>
          <a:lstStyle/>
          <a:p>
            <a:r>
              <a:rPr lang="ru-RU" sz="3200" dirty="0" smtClean="0"/>
              <a:t>Раздел «Население мира</a:t>
            </a:r>
            <a:r>
              <a:rPr lang="ru-RU" sz="3200" dirty="0" smtClean="0"/>
              <a:t>» в курсе «Экономическая и социальная </a:t>
            </a:r>
            <a:br>
              <a:rPr lang="ru-RU" sz="3200" dirty="0" smtClean="0"/>
            </a:br>
            <a:r>
              <a:rPr lang="ru-RU" sz="3200" dirty="0" smtClean="0"/>
              <a:t>география мира»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357298"/>
            <a:ext cx="7024717" cy="5391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2143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357166"/>
            <a:ext cx="7786742" cy="5857916"/>
          </a:xfrm>
        </p:spPr>
        <p:txBody>
          <a:bodyPr>
            <a:normAutofit/>
          </a:bodyPr>
          <a:lstStyle/>
          <a:p>
            <a:r>
              <a:rPr lang="ru-RU" sz="4400" b="1" dirty="0" smtClean="0"/>
              <a:t>Природа</a:t>
            </a:r>
          </a:p>
          <a:p>
            <a:r>
              <a:rPr lang="ru-RU" sz="4400" b="1" dirty="0" smtClean="0"/>
              <a:t> население</a:t>
            </a:r>
          </a:p>
          <a:p>
            <a:r>
              <a:rPr lang="ru-RU" sz="4400" b="1" dirty="0" smtClean="0"/>
              <a:t> </a:t>
            </a:r>
            <a:r>
              <a:rPr lang="ru-RU" sz="4400" b="1" dirty="0" smtClean="0"/>
              <a:t>хозяйство</a:t>
            </a:r>
            <a:r>
              <a:rPr lang="ru-RU" sz="4400" dirty="0" smtClean="0"/>
              <a:t> </a:t>
            </a:r>
            <a:endParaRPr lang="ru-RU" sz="4400" dirty="0" smtClean="0"/>
          </a:p>
          <a:p>
            <a:r>
              <a:rPr lang="ru-RU" sz="4400" dirty="0" smtClean="0"/>
              <a:t>В какой последовательности выстроить логическую цепочку? </a:t>
            </a:r>
          </a:p>
          <a:p>
            <a:r>
              <a:rPr lang="ru-RU" sz="4400" dirty="0" smtClean="0"/>
              <a:t>Объясните свою точку зрения</a:t>
            </a:r>
            <a:endParaRPr lang="ru-RU" sz="4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Тема урока: Численность,  динамика и размещение  населения мира.     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Почему начинаем с этой темы? </a:t>
            </a:r>
            <a:endParaRPr lang="ru-RU" dirty="0" smtClean="0"/>
          </a:p>
          <a:p>
            <a:r>
              <a:rPr lang="ru-RU" dirty="0" smtClean="0"/>
              <a:t>Какие </a:t>
            </a:r>
            <a:r>
              <a:rPr lang="ru-RU" dirty="0" smtClean="0"/>
              <a:t>знания мы хотим получить?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images.myshared.ru/5/332932/slide_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8477256" cy="63579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100013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Карта плотности населения мира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festival.1september.ru/articles/620437/presentation/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60"/>
            <a:ext cx="9144000" cy="77152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Демографическая задача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Вычислить </a:t>
            </a:r>
            <a:r>
              <a:rPr lang="ru-RU" dirty="0" smtClean="0"/>
              <a:t>число  прироста населения  Китая, если известно, что в тот год, когда Китай достиг 1 </a:t>
            </a:r>
            <a:r>
              <a:rPr lang="ru-RU" dirty="0" err="1" smtClean="0"/>
              <a:t>млрд</a:t>
            </a:r>
            <a:r>
              <a:rPr lang="ru-RU" dirty="0" smtClean="0"/>
              <a:t>, ЕП составлял 25 промилле.                                                                                    </a:t>
            </a:r>
            <a:r>
              <a:rPr lang="ru-RU" b="1" dirty="0" smtClean="0"/>
              <a:t>Решение</a:t>
            </a:r>
            <a:r>
              <a:rPr lang="ru-RU" dirty="0" smtClean="0"/>
              <a:t>: 1000 000 000 содержит в себе 1000 000 тысяч (ведь ЕП – число на 1000 чел в год), умножаем это число на 25= 25 000 000 чел в год. Таков был абсолютный прирост населения Китая в </a:t>
            </a:r>
            <a:r>
              <a:rPr lang="ru-RU" b="1" dirty="0" smtClean="0"/>
              <a:t>1982</a:t>
            </a:r>
            <a:r>
              <a:rPr lang="ru-RU" dirty="0" smtClean="0"/>
              <a:t> году.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274786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ru-RU" sz="2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Естественный </a:t>
            </a:r>
            <a:r>
              <a:rPr lang="ru-RU" sz="2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прирост населения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крупнейших странах по численности населения в мире (в промилле) 2007 г.</a:t>
            </a:r>
            <a:r>
              <a:rPr lang="ru-RU" sz="6000" dirty="0" smtClean="0">
                <a:latin typeface="Arial" pitchFamily="34" charset="0"/>
              </a:rPr>
              <a:t/>
            </a:r>
            <a:br>
              <a:rPr lang="ru-RU" sz="6000" dirty="0" smtClean="0">
                <a:latin typeface="Arial" pitchFamily="34" charset="0"/>
              </a:rPr>
            </a:b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285852" y="1714490"/>
          <a:ext cx="6643734" cy="4643470"/>
        </p:xfrm>
        <a:graphic>
          <a:graphicData uri="http://schemas.openxmlformats.org/drawingml/2006/table">
            <a:tbl>
              <a:tblPr/>
              <a:tblGrid>
                <a:gridCol w="367917"/>
                <a:gridCol w="4993413"/>
                <a:gridCol w="1282404"/>
              </a:tblGrid>
              <a:tr h="71438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страна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Естествен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ный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прирост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Китай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Индия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США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Индонезия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Бразилия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Пакистан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Бангладеш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Нигерия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Россия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0,2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Япония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1,3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д</a:t>
            </a:r>
            <a:r>
              <a:rPr lang="ru-RU" dirty="0" smtClean="0"/>
              <a:t>/</a:t>
            </a:r>
            <a:r>
              <a:rPr lang="ru-RU" dirty="0" err="1" smtClean="0"/>
              <a:t>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П.4</a:t>
            </a:r>
            <a:endParaRPr lang="ru-RU" dirty="0" smtClean="0">
              <a:latin typeface="Arial" pitchFamily="34" charset="0"/>
              <a:ea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Arial" pitchFamily="34" charset="0"/>
                <a:ea typeface="Times New Roman" pitchFamily="18" charset="0"/>
              </a:rPr>
              <a:t>4 учащимся опережающее задание: подготовить слайды, иллюстрирующие демографическую ситуацию в 1,2,3 и 4 фазе демографического перехода (с. 36-37 </a:t>
            </a:r>
            <a:r>
              <a:rPr lang="ru-RU" dirty="0" err="1" smtClean="0">
                <a:latin typeface="Arial" pitchFamily="34" charset="0"/>
                <a:ea typeface="Times New Roman" pitchFamily="18" charset="0"/>
              </a:rPr>
              <a:t>уч</a:t>
            </a:r>
            <a:r>
              <a:rPr lang="ru-RU" dirty="0" smtClean="0">
                <a:latin typeface="Arial" pitchFamily="34" charset="0"/>
                <a:ea typeface="Times New Roman" pitchFamily="18" charset="0"/>
              </a:rPr>
              <a:t>.)</a:t>
            </a:r>
            <a:r>
              <a:rPr lang="ru-RU" sz="1800" dirty="0" smtClean="0">
                <a:latin typeface="Arial" pitchFamily="34" charset="0"/>
              </a:rPr>
              <a:t> </a:t>
            </a:r>
            <a:endParaRPr lang="ru-RU" sz="4400" dirty="0" smtClean="0">
              <a:latin typeface="Arial" pitchFamily="34" charset="0"/>
            </a:endParaRPr>
          </a:p>
          <a:p>
            <a:endParaRPr lang="ru-RU" dirty="0"/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146</Words>
  <PresentationFormat>Экран (4:3)</PresentationFormat>
  <Paragraphs>71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Раздел «Население мира» в курсе «Экономическая и социальная  география мира»</vt:lpstr>
      <vt:lpstr>Слайд 2</vt:lpstr>
      <vt:lpstr>Тема урока: Численность,  динамика и размещение  населения мира.        </vt:lpstr>
      <vt:lpstr>Слайд 4</vt:lpstr>
      <vt:lpstr>Карта плотности населения мира</vt:lpstr>
      <vt:lpstr>Демографическая задача</vt:lpstr>
      <vt:lpstr>  Естественный прирост населения  в крупнейших странах по численности населения в мире (в промилле) 2007 г. </vt:lpstr>
      <vt:lpstr>д/з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Раздел «Население мира» в курсе «Экономическая и социальная  география мира»</dc:title>
  <cp:lastModifiedBy>Admin</cp:lastModifiedBy>
  <cp:revision>2</cp:revision>
  <dcterms:modified xsi:type="dcterms:W3CDTF">2017-01-23T18:07:59Z</dcterms:modified>
</cp:coreProperties>
</file>